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AN Mon Cheri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8368" y="848574"/>
            <a:ext cx="25255264" cy="34732986"/>
            <a:chOff x="0" y="0"/>
            <a:chExt cx="2494347" cy="34304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4347" cy="3430419"/>
            </a:xfrm>
            <a:custGeom>
              <a:avLst/>
              <a:gdLst/>
              <a:ahLst/>
              <a:cxnLst/>
              <a:rect r="r" b="b" t="t" l="l"/>
              <a:pathLst>
                <a:path h="3430419" w="2494347">
                  <a:moveTo>
                    <a:pt x="0" y="0"/>
                  </a:moveTo>
                  <a:lnTo>
                    <a:pt x="2494347" y="0"/>
                  </a:lnTo>
                  <a:lnTo>
                    <a:pt x="2494347" y="3430419"/>
                  </a:lnTo>
                  <a:lnTo>
                    <a:pt x="0" y="34304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D5DB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2494347" cy="3525668"/>
            </a:xfrm>
            <a:prstGeom prst="rect">
              <a:avLst/>
            </a:prstGeom>
          </p:spPr>
          <p:txBody>
            <a:bodyPr anchor="ctr" rtlCol="false" tIns="130335" lIns="130335" bIns="130335" rIns="130335"/>
            <a:lstStyle/>
            <a:p>
              <a:pPr algn="ctr">
                <a:lnSpc>
                  <a:spcPts val="718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995124">
            <a:off x="5287564" y="10848790"/>
            <a:ext cx="17939245" cy="18476750"/>
          </a:xfrm>
          <a:custGeom>
            <a:avLst/>
            <a:gdLst/>
            <a:ahLst/>
            <a:cxnLst/>
            <a:rect r="r" b="b" t="t" l="l"/>
            <a:pathLst>
              <a:path h="18476750" w="17939245">
                <a:moveTo>
                  <a:pt x="0" y="0"/>
                </a:moveTo>
                <a:lnTo>
                  <a:pt x="17939245" y="0"/>
                </a:lnTo>
                <a:lnTo>
                  <a:pt x="17939245" y="18476751"/>
                </a:lnTo>
                <a:lnTo>
                  <a:pt x="0" y="18476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82083">
            <a:off x="6634600" y="11775391"/>
            <a:ext cx="14271022" cy="14344332"/>
          </a:xfrm>
          <a:custGeom>
            <a:avLst/>
            <a:gdLst/>
            <a:ahLst/>
            <a:cxnLst/>
            <a:rect r="r" b="b" t="t" l="l"/>
            <a:pathLst>
              <a:path h="14344332" w="14271022">
                <a:moveTo>
                  <a:pt x="0" y="0"/>
                </a:moveTo>
                <a:lnTo>
                  <a:pt x="14271022" y="0"/>
                </a:lnTo>
                <a:lnTo>
                  <a:pt x="14271022" y="14344331"/>
                </a:lnTo>
                <a:lnTo>
                  <a:pt x="0" y="143443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38991" y="2204680"/>
            <a:ext cx="22954018" cy="583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3"/>
              </a:lnSpc>
            </a:pPr>
            <a:r>
              <a:rPr lang="en-US" sz="34016">
                <a:solidFill>
                  <a:srgbClr val="A6A6A6"/>
                </a:solidFill>
                <a:latin typeface="TAN Mon Cheri"/>
                <a:ea typeface="TAN Mon Cheri"/>
                <a:cs typeface="TAN Mon Cheri"/>
                <a:sym typeface="TAN Mon Cheri"/>
              </a:rPr>
              <a:t>OLIVIA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473891" y="4021407"/>
            <a:ext cx="1298515" cy="1431229"/>
          </a:xfrm>
          <a:custGeom>
            <a:avLst/>
            <a:gdLst/>
            <a:ahLst/>
            <a:cxnLst/>
            <a:rect r="r" b="b" t="t" l="l"/>
            <a:pathLst>
              <a:path h="1431229" w="1298515">
                <a:moveTo>
                  <a:pt x="0" y="0"/>
                </a:moveTo>
                <a:lnTo>
                  <a:pt x="1298515" y="0"/>
                </a:lnTo>
                <a:lnTo>
                  <a:pt x="1298515" y="1431229"/>
                </a:lnTo>
                <a:lnTo>
                  <a:pt x="0" y="14312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892859" y="30312048"/>
            <a:ext cx="2047187" cy="2047187"/>
          </a:xfrm>
          <a:custGeom>
            <a:avLst/>
            <a:gdLst/>
            <a:ahLst/>
            <a:cxnLst/>
            <a:rect r="r" b="b" t="t" l="l"/>
            <a:pathLst>
              <a:path h="2047187" w="2047187">
                <a:moveTo>
                  <a:pt x="0" y="0"/>
                </a:moveTo>
                <a:lnTo>
                  <a:pt x="2047188" y="0"/>
                </a:lnTo>
                <a:lnTo>
                  <a:pt x="2047188" y="2047187"/>
                </a:lnTo>
                <a:lnTo>
                  <a:pt x="0" y="2047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46814" y="30209590"/>
            <a:ext cx="2252102" cy="2252102"/>
          </a:xfrm>
          <a:custGeom>
            <a:avLst/>
            <a:gdLst/>
            <a:ahLst/>
            <a:cxnLst/>
            <a:rect r="r" b="b" t="t" l="l"/>
            <a:pathLst>
              <a:path h="2252102" w="2252102">
                <a:moveTo>
                  <a:pt x="0" y="0"/>
                </a:moveTo>
                <a:lnTo>
                  <a:pt x="2252102" y="0"/>
                </a:lnTo>
                <a:lnTo>
                  <a:pt x="2252102" y="2252103"/>
                </a:lnTo>
                <a:lnTo>
                  <a:pt x="0" y="2252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349667" y="30621807"/>
            <a:ext cx="2195323" cy="1427668"/>
          </a:xfrm>
          <a:custGeom>
            <a:avLst/>
            <a:gdLst/>
            <a:ahLst/>
            <a:cxnLst/>
            <a:rect r="r" b="b" t="t" l="l"/>
            <a:pathLst>
              <a:path h="1427668" w="2195323">
                <a:moveTo>
                  <a:pt x="0" y="0"/>
                </a:moveTo>
                <a:lnTo>
                  <a:pt x="2195324" y="0"/>
                </a:lnTo>
                <a:lnTo>
                  <a:pt x="2195324" y="1427669"/>
                </a:lnTo>
                <a:lnTo>
                  <a:pt x="0" y="14276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133375" y="32633272"/>
            <a:ext cx="21406156" cy="2183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07"/>
              </a:lnSpc>
            </a:pPr>
            <a:r>
              <a:rPr lang="en-US" sz="12719">
                <a:solidFill>
                  <a:srgbClr val="A6A6A6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247592" y="7722366"/>
            <a:ext cx="18936816" cy="2797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05"/>
              </a:lnSpc>
            </a:pPr>
            <a:r>
              <a:rPr lang="en-US" sz="16361">
                <a:solidFill>
                  <a:srgbClr val="FFC1CA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DAGy1h-Fdq0</dc:identifier>
  <dcterms:modified xsi:type="dcterms:W3CDTF">2011-08-01T06:04:30Z</dcterms:modified>
  <cp:revision>1</cp:revision>
  <dc:title>Pastel Illustrative Newborn Birth Poster (30 x 40 in)</dc:title>
</cp:coreProperties>
</file>